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71" r:id="rId2"/>
    <p:sldId id="369" r:id="rId3"/>
    <p:sldId id="270" r:id="rId4"/>
    <p:sldId id="290" r:id="rId5"/>
    <p:sldId id="296" r:id="rId6"/>
    <p:sldId id="306" r:id="rId7"/>
    <p:sldId id="308" r:id="rId8"/>
    <p:sldId id="310" r:id="rId9"/>
    <p:sldId id="312" r:id="rId10"/>
    <p:sldId id="362" r:id="rId11"/>
    <p:sldId id="358" r:id="rId12"/>
    <p:sldId id="360" r:id="rId13"/>
    <p:sldId id="356" r:id="rId14"/>
    <p:sldId id="259" r:id="rId15"/>
    <p:sldId id="365" r:id="rId16"/>
    <p:sldId id="261" r:id="rId17"/>
    <p:sldId id="265" r:id="rId18"/>
    <p:sldId id="269" r:id="rId19"/>
    <p:sldId id="263" r:id="rId20"/>
    <p:sldId id="267" r:id="rId21"/>
    <p:sldId id="274" r:id="rId22"/>
    <p:sldId id="272" r:id="rId23"/>
    <p:sldId id="278" r:id="rId24"/>
    <p:sldId id="276" r:id="rId25"/>
    <p:sldId id="280" r:id="rId26"/>
    <p:sldId id="282" r:id="rId27"/>
    <p:sldId id="284" r:id="rId28"/>
    <p:sldId id="363" r:id="rId29"/>
    <p:sldId id="288" r:id="rId30"/>
    <p:sldId id="292" r:id="rId31"/>
    <p:sldId id="294" r:id="rId32"/>
    <p:sldId id="298" r:id="rId33"/>
    <p:sldId id="300" r:id="rId34"/>
    <p:sldId id="302" r:id="rId35"/>
    <p:sldId id="304" r:id="rId36"/>
    <p:sldId id="314" r:id="rId37"/>
    <p:sldId id="316" r:id="rId38"/>
    <p:sldId id="318" r:id="rId39"/>
    <p:sldId id="320" r:id="rId40"/>
    <p:sldId id="322" r:id="rId41"/>
    <p:sldId id="324" r:id="rId42"/>
    <p:sldId id="326" r:id="rId43"/>
    <p:sldId id="328" r:id="rId44"/>
    <p:sldId id="330" r:id="rId45"/>
    <p:sldId id="332" r:id="rId46"/>
    <p:sldId id="334" r:id="rId47"/>
    <p:sldId id="336" r:id="rId48"/>
    <p:sldId id="338" r:id="rId49"/>
    <p:sldId id="350" r:id="rId50"/>
    <p:sldId id="340" r:id="rId51"/>
    <p:sldId id="344" r:id="rId52"/>
    <p:sldId id="346" r:id="rId53"/>
    <p:sldId id="342" r:id="rId54"/>
    <p:sldId id="348" r:id="rId55"/>
    <p:sldId id="352" r:id="rId56"/>
    <p:sldId id="354" r:id="rId57"/>
    <p:sldId id="364" r:id="rId58"/>
    <p:sldId id="367" r:id="rId59"/>
    <p:sldId id="366" r:id="rId60"/>
  </p:sldIdLst>
  <p:sldSz cx="10058400" cy="7772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42"/>
    <p:restoredTop sz="86416"/>
  </p:normalViewPr>
  <p:slideViewPr>
    <p:cSldViewPr>
      <p:cViewPr varScale="1">
        <p:scale>
          <a:sx n="79" d="100"/>
          <a:sy n="79" d="100"/>
        </p:scale>
        <p:origin x="1896" y="208"/>
      </p:cViewPr>
      <p:guideLst>
        <p:guide orient="horz" pos="2448"/>
        <p:guide pos="3168"/>
      </p:guideLst>
    </p:cSldViewPr>
  </p:slideViewPr>
  <p:outlineViewPr>
    <p:cViewPr>
      <p:scale>
        <a:sx n="20" d="100"/>
        <a:sy n="20"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2A15A-ABD6-9C49-9081-45E6A8E7CB0E}" type="datetimeFigureOut">
              <a:rPr lang="en-US" smtClean="0"/>
              <a:t>2/22/22</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EE265-03CE-6049-9499-BC4DECB1AE51}" type="slidenum">
              <a:rPr lang="en-US" smtClean="0"/>
              <a:t>‹#›</a:t>
            </a:fld>
            <a:endParaRPr lang="en-US"/>
          </a:p>
        </p:txBody>
      </p:sp>
    </p:spTree>
    <p:extLst>
      <p:ext uri="{BB962C8B-B14F-4D97-AF65-F5344CB8AC3E}">
        <p14:creationId xmlns:p14="http://schemas.microsoft.com/office/powerpoint/2010/main" val="65454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EE265-03CE-6049-9499-BC4DECB1AE51}" type="slidenum">
              <a:rPr lang="en-US" smtClean="0"/>
              <a:t>2</a:t>
            </a:fld>
            <a:endParaRPr lang="en-US"/>
          </a:p>
        </p:txBody>
      </p:sp>
    </p:spTree>
    <p:extLst>
      <p:ext uri="{BB962C8B-B14F-4D97-AF65-F5344CB8AC3E}">
        <p14:creationId xmlns:p14="http://schemas.microsoft.com/office/powerpoint/2010/main" val="4116159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11</a:t>
            </a:fld>
            <a:endParaRPr lang="en-US"/>
          </a:p>
        </p:txBody>
      </p:sp>
    </p:spTree>
    <p:extLst>
      <p:ext uri="{BB962C8B-B14F-4D97-AF65-F5344CB8AC3E}">
        <p14:creationId xmlns:p14="http://schemas.microsoft.com/office/powerpoint/2010/main" val="163248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12</a:t>
            </a:fld>
            <a:endParaRPr lang="en-US"/>
          </a:p>
        </p:txBody>
      </p:sp>
    </p:spTree>
    <p:extLst>
      <p:ext uri="{BB962C8B-B14F-4D97-AF65-F5344CB8AC3E}">
        <p14:creationId xmlns:p14="http://schemas.microsoft.com/office/powerpoint/2010/main" val="2287729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13</a:t>
            </a:fld>
            <a:endParaRPr lang="en-US"/>
          </a:p>
        </p:txBody>
      </p:sp>
    </p:spTree>
    <p:extLst>
      <p:ext uri="{BB962C8B-B14F-4D97-AF65-F5344CB8AC3E}">
        <p14:creationId xmlns:p14="http://schemas.microsoft.com/office/powerpoint/2010/main" val="293622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14</a:t>
            </a:fld>
            <a:endParaRPr lang="en-US"/>
          </a:p>
        </p:txBody>
      </p:sp>
    </p:spTree>
    <p:extLst>
      <p:ext uri="{BB962C8B-B14F-4D97-AF65-F5344CB8AC3E}">
        <p14:creationId xmlns:p14="http://schemas.microsoft.com/office/powerpoint/2010/main" val="144793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16</a:t>
            </a:fld>
            <a:endParaRPr lang="en-US"/>
          </a:p>
        </p:txBody>
      </p:sp>
    </p:spTree>
    <p:extLst>
      <p:ext uri="{BB962C8B-B14F-4D97-AF65-F5344CB8AC3E}">
        <p14:creationId xmlns:p14="http://schemas.microsoft.com/office/powerpoint/2010/main" val="396430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17</a:t>
            </a:fld>
            <a:endParaRPr lang="en-US"/>
          </a:p>
        </p:txBody>
      </p:sp>
    </p:spTree>
    <p:extLst>
      <p:ext uri="{BB962C8B-B14F-4D97-AF65-F5344CB8AC3E}">
        <p14:creationId xmlns:p14="http://schemas.microsoft.com/office/powerpoint/2010/main" val="1908746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18</a:t>
            </a:fld>
            <a:endParaRPr lang="en-US"/>
          </a:p>
        </p:txBody>
      </p:sp>
    </p:spTree>
    <p:extLst>
      <p:ext uri="{BB962C8B-B14F-4D97-AF65-F5344CB8AC3E}">
        <p14:creationId xmlns:p14="http://schemas.microsoft.com/office/powerpoint/2010/main" val="352455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19</a:t>
            </a:fld>
            <a:endParaRPr lang="en-US"/>
          </a:p>
        </p:txBody>
      </p:sp>
    </p:spTree>
    <p:extLst>
      <p:ext uri="{BB962C8B-B14F-4D97-AF65-F5344CB8AC3E}">
        <p14:creationId xmlns:p14="http://schemas.microsoft.com/office/powerpoint/2010/main" val="2650586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20</a:t>
            </a:fld>
            <a:endParaRPr lang="en-US"/>
          </a:p>
        </p:txBody>
      </p:sp>
    </p:spTree>
    <p:extLst>
      <p:ext uri="{BB962C8B-B14F-4D97-AF65-F5344CB8AC3E}">
        <p14:creationId xmlns:p14="http://schemas.microsoft.com/office/powerpoint/2010/main" val="156681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21</a:t>
            </a:fld>
            <a:endParaRPr lang="en-US"/>
          </a:p>
        </p:txBody>
      </p:sp>
    </p:spTree>
    <p:extLst>
      <p:ext uri="{BB962C8B-B14F-4D97-AF65-F5344CB8AC3E}">
        <p14:creationId xmlns:p14="http://schemas.microsoft.com/office/powerpoint/2010/main" val="23109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EE265-03CE-6049-9499-BC4DECB1AE51}" type="slidenum">
              <a:rPr lang="en-US" smtClean="0"/>
              <a:t>3</a:t>
            </a:fld>
            <a:endParaRPr lang="en-US"/>
          </a:p>
        </p:txBody>
      </p:sp>
    </p:spTree>
    <p:extLst>
      <p:ext uri="{BB962C8B-B14F-4D97-AF65-F5344CB8AC3E}">
        <p14:creationId xmlns:p14="http://schemas.microsoft.com/office/powerpoint/2010/main" val="1636971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22</a:t>
            </a:fld>
            <a:endParaRPr lang="en-US"/>
          </a:p>
        </p:txBody>
      </p:sp>
    </p:spTree>
    <p:extLst>
      <p:ext uri="{BB962C8B-B14F-4D97-AF65-F5344CB8AC3E}">
        <p14:creationId xmlns:p14="http://schemas.microsoft.com/office/powerpoint/2010/main" val="1877775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23</a:t>
            </a:fld>
            <a:endParaRPr lang="en-US"/>
          </a:p>
        </p:txBody>
      </p:sp>
    </p:spTree>
    <p:extLst>
      <p:ext uri="{BB962C8B-B14F-4D97-AF65-F5344CB8AC3E}">
        <p14:creationId xmlns:p14="http://schemas.microsoft.com/office/powerpoint/2010/main" val="2669264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24</a:t>
            </a:fld>
            <a:endParaRPr lang="en-US"/>
          </a:p>
        </p:txBody>
      </p:sp>
    </p:spTree>
    <p:extLst>
      <p:ext uri="{BB962C8B-B14F-4D97-AF65-F5344CB8AC3E}">
        <p14:creationId xmlns:p14="http://schemas.microsoft.com/office/powerpoint/2010/main" val="120519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25</a:t>
            </a:fld>
            <a:endParaRPr lang="en-US"/>
          </a:p>
        </p:txBody>
      </p:sp>
    </p:spTree>
    <p:extLst>
      <p:ext uri="{BB962C8B-B14F-4D97-AF65-F5344CB8AC3E}">
        <p14:creationId xmlns:p14="http://schemas.microsoft.com/office/powerpoint/2010/main" val="1064016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26</a:t>
            </a:fld>
            <a:endParaRPr lang="en-US"/>
          </a:p>
        </p:txBody>
      </p:sp>
    </p:spTree>
    <p:extLst>
      <p:ext uri="{BB962C8B-B14F-4D97-AF65-F5344CB8AC3E}">
        <p14:creationId xmlns:p14="http://schemas.microsoft.com/office/powerpoint/2010/main" val="274500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27</a:t>
            </a:fld>
            <a:endParaRPr lang="en-US"/>
          </a:p>
        </p:txBody>
      </p:sp>
    </p:spTree>
    <p:extLst>
      <p:ext uri="{BB962C8B-B14F-4D97-AF65-F5344CB8AC3E}">
        <p14:creationId xmlns:p14="http://schemas.microsoft.com/office/powerpoint/2010/main" val="2022164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28</a:t>
            </a:fld>
            <a:endParaRPr lang="en-US"/>
          </a:p>
        </p:txBody>
      </p:sp>
    </p:spTree>
    <p:extLst>
      <p:ext uri="{BB962C8B-B14F-4D97-AF65-F5344CB8AC3E}">
        <p14:creationId xmlns:p14="http://schemas.microsoft.com/office/powerpoint/2010/main" val="2529201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29</a:t>
            </a:fld>
            <a:endParaRPr lang="en-US"/>
          </a:p>
        </p:txBody>
      </p:sp>
    </p:spTree>
    <p:extLst>
      <p:ext uri="{BB962C8B-B14F-4D97-AF65-F5344CB8AC3E}">
        <p14:creationId xmlns:p14="http://schemas.microsoft.com/office/powerpoint/2010/main" val="165993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30</a:t>
            </a:fld>
            <a:endParaRPr lang="en-US"/>
          </a:p>
        </p:txBody>
      </p:sp>
    </p:spTree>
    <p:extLst>
      <p:ext uri="{BB962C8B-B14F-4D97-AF65-F5344CB8AC3E}">
        <p14:creationId xmlns:p14="http://schemas.microsoft.com/office/powerpoint/2010/main" val="2939787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31</a:t>
            </a:fld>
            <a:endParaRPr lang="en-US"/>
          </a:p>
        </p:txBody>
      </p:sp>
    </p:spTree>
    <p:extLst>
      <p:ext uri="{BB962C8B-B14F-4D97-AF65-F5344CB8AC3E}">
        <p14:creationId xmlns:p14="http://schemas.microsoft.com/office/powerpoint/2010/main" val="250573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a:t>
            </a:fld>
            <a:endParaRPr lang="en-US"/>
          </a:p>
        </p:txBody>
      </p:sp>
    </p:spTree>
    <p:extLst>
      <p:ext uri="{BB962C8B-B14F-4D97-AF65-F5344CB8AC3E}">
        <p14:creationId xmlns:p14="http://schemas.microsoft.com/office/powerpoint/2010/main" val="24283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32</a:t>
            </a:fld>
            <a:endParaRPr lang="en-US"/>
          </a:p>
        </p:txBody>
      </p:sp>
    </p:spTree>
    <p:extLst>
      <p:ext uri="{BB962C8B-B14F-4D97-AF65-F5344CB8AC3E}">
        <p14:creationId xmlns:p14="http://schemas.microsoft.com/office/powerpoint/2010/main" val="645011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33</a:t>
            </a:fld>
            <a:endParaRPr lang="en-US"/>
          </a:p>
        </p:txBody>
      </p:sp>
    </p:spTree>
    <p:extLst>
      <p:ext uri="{BB962C8B-B14F-4D97-AF65-F5344CB8AC3E}">
        <p14:creationId xmlns:p14="http://schemas.microsoft.com/office/powerpoint/2010/main" val="2150175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34</a:t>
            </a:fld>
            <a:endParaRPr lang="en-US"/>
          </a:p>
        </p:txBody>
      </p:sp>
    </p:spTree>
    <p:extLst>
      <p:ext uri="{BB962C8B-B14F-4D97-AF65-F5344CB8AC3E}">
        <p14:creationId xmlns:p14="http://schemas.microsoft.com/office/powerpoint/2010/main" val="3249783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35</a:t>
            </a:fld>
            <a:endParaRPr lang="en-US"/>
          </a:p>
        </p:txBody>
      </p:sp>
    </p:spTree>
    <p:extLst>
      <p:ext uri="{BB962C8B-B14F-4D97-AF65-F5344CB8AC3E}">
        <p14:creationId xmlns:p14="http://schemas.microsoft.com/office/powerpoint/2010/main" val="2271323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36</a:t>
            </a:fld>
            <a:endParaRPr lang="en-US"/>
          </a:p>
        </p:txBody>
      </p:sp>
    </p:spTree>
    <p:extLst>
      <p:ext uri="{BB962C8B-B14F-4D97-AF65-F5344CB8AC3E}">
        <p14:creationId xmlns:p14="http://schemas.microsoft.com/office/powerpoint/2010/main" val="969713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37</a:t>
            </a:fld>
            <a:endParaRPr lang="en-US"/>
          </a:p>
        </p:txBody>
      </p:sp>
    </p:spTree>
    <p:extLst>
      <p:ext uri="{BB962C8B-B14F-4D97-AF65-F5344CB8AC3E}">
        <p14:creationId xmlns:p14="http://schemas.microsoft.com/office/powerpoint/2010/main" val="162726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38</a:t>
            </a:fld>
            <a:endParaRPr lang="en-US"/>
          </a:p>
        </p:txBody>
      </p:sp>
    </p:spTree>
    <p:extLst>
      <p:ext uri="{BB962C8B-B14F-4D97-AF65-F5344CB8AC3E}">
        <p14:creationId xmlns:p14="http://schemas.microsoft.com/office/powerpoint/2010/main" val="2024570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39</a:t>
            </a:fld>
            <a:endParaRPr lang="en-US"/>
          </a:p>
        </p:txBody>
      </p:sp>
    </p:spTree>
    <p:extLst>
      <p:ext uri="{BB962C8B-B14F-4D97-AF65-F5344CB8AC3E}">
        <p14:creationId xmlns:p14="http://schemas.microsoft.com/office/powerpoint/2010/main" val="912538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40</a:t>
            </a:fld>
            <a:endParaRPr lang="en-US"/>
          </a:p>
        </p:txBody>
      </p:sp>
    </p:spTree>
    <p:extLst>
      <p:ext uri="{BB962C8B-B14F-4D97-AF65-F5344CB8AC3E}">
        <p14:creationId xmlns:p14="http://schemas.microsoft.com/office/powerpoint/2010/main" val="2717020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41</a:t>
            </a:fld>
            <a:endParaRPr lang="en-US"/>
          </a:p>
        </p:txBody>
      </p:sp>
    </p:spTree>
    <p:extLst>
      <p:ext uri="{BB962C8B-B14F-4D97-AF65-F5344CB8AC3E}">
        <p14:creationId xmlns:p14="http://schemas.microsoft.com/office/powerpoint/2010/main" val="308105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a:t>
            </a:fld>
            <a:endParaRPr lang="en-US"/>
          </a:p>
        </p:txBody>
      </p:sp>
    </p:spTree>
    <p:extLst>
      <p:ext uri="{BB962C8B-B14F-4D97-AF65-F5344CB8AC3E}">
        <p14:creationId xmlns:p14="http://schemas.microsoft.com/office/powerpoint/2010/main" val="3574325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42</a:t>
            </a:fld>
            <a:endParaRPr lang="en-US"/>
          </a:p>
        </p:txBody>
      </p:sp>
    </p:spTree>
    <p:extLst>
      <p:ext uri="{BB962C8B-B14F-4D97-AF65-F5344CB8AC3E}">
        <p14:creationId xmlns:p14="http://schemas.microsoft.com/office/powerpoint/2010/main" val="4121033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43</a:t>
            </a:fld>
            <a:endParaRPr lang="en-US"/>
          </a:p>
        </p:txBody>
      </p:sp>
    </p:spTree>
    <p:extLst>
      <p:ext uri="{BB962C8B-B14F-4D97-AF65-F5344CB8AC3E}">
        <p14:creationId xmlns:p14="http://schemas.microsoft.com/office/powerpoint/2010/main" val="381900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44</a:t>
            </a:fld>
            <a:endParaRPr lang="en-US"/>
          </a:p>
        </p:txBody>
      </p:sp>
    </p:spTree>
    <p:extLst>
      <p:ext uri="{BB962C8B-B14F-4D97-AF65-F5344CB8AC3E}">
        <p14:creationId xmlns:p14="http://schemas.microsoft.com/office/powerpoint/2010/main" val="544051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45</a:t>
            </a:fld>
            <a:endParaRPr lang="en-US"/>
          </a:p>
        </p:txBody>
      </p:sp>
    </p:spTree>
    <p:extLst>
      <p:ext uri="{BB962C8B-B14F-4D97-AF65-F5344CB8AC3E}">
        <p14:creationId xmlns:p14="http://schemas.microsoft.com/office/powerpoint/2010/main" val="2842772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46</a:t>
            </a:fld>
            <a:endParaRPr lang="en-US"/>
          </a:p>
        </p:txBody>
      </p:sp>
    </p:spTree>
    <p:extLst>
      <p:ext uri="{BB962C8B-B14F-4D97-AF65-F5344CB8AC3E}">
        <p14:creationId xmlns:p14="http://schemas.microsoft.com/office/powerpoint/2010/main" val="3971701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47</a:t>
            </a:fld>
            <a:endParaRPr lang="en-US"/>
          </a:p>
        </p:txBody>
      </p:sp>
    </p:spTree>
    <p:extLst>
      <p:ext uri="{BB962C8B-B14F-4D97-AF65-F5344CB8AC3E}">
        <p14:creationId xmlns:p14="http://schemas.microsoft.com/office/powerpoint/2010/main" val="1285431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48</a:t>
            </a:fld>
            <a:endParaRPr lang="en-US"/>
          </a:p>
        </p:txBody>
      </p:sp>
    </p:spTree>
    <p:extLst>
      <p:ext uri="{BB962C8B-B14F-4D97-AF65-F5344CB8AC3E}">
        <p14:creationId xmlns:p14="http://schemas.microsoft.com/office/powerpoint/2010/main" val="4040548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49</a:t>
            </a:fld>
            <a:endParaRPr lang="en-US"/>
          </a:p>
        </p:txBody>
      </p:sp>
    </p:spTree>
    <p:extLst>
      <p:ext uri="{BB962C8B-B14F-4D97-AF65-F5344CB8AC3E}">
        <p14:creationId xmlns:p14="http://schemas.microsoft.com/office/powerpoint/2010/main" val="3003929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50</a:t>
            </a:fld>
            <a:endParaRPr lang="en-US"/>
          </a:p>
        </p:txBody>
      </p:sp>
    </p:spTree>
    <p:extLst>
      <p:ext uri="{BB962C8B-B14F-4D97-AF65-F5344CB8AC3E}">
        <p14:creationId xmlns:p14="http://schemas.microsoft.com/office/powerpoint/2010/main" val="3365922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51</a:t>
            </a:fld>
            <a:endParaRPr lang="en-US"/>
          </a:p>
        </p:txBody>
      </p:sp>
    </p:spTree>
    <p:extLst>
      <p:ext uri="{BB962C8B-B14F-4D97-AF65-F5344CB8AC3E}">
        <p14:creationId xmlns:p14="http://schemas.microsoft.com/office/powerpoint/2010/main" val="122845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6</a:t>
            </a:fld>
            <a:endParaRPr lang="en-US"/>
          </a:p>
        </p:txBody>
      </p:sp>
    </p:spTree>
    <p:extLst>
      <p:ext uri="{BB962C8B-B14F-4D97-AF65-F5344CB8AC3E}">
        <p14:creationId xmlns:p14="http://schemas.microsoft.com/office/powerpoint/2010/main" val="5454536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52</a:t>
            </a:fld>
            <a:endParaRPr lang="en-US"/>
          </a:p>
        </p:txBody>
      </p:sp>
    </p:spTree>
    <p:extLst>
      <p:ext uri="{BB962C8B-B14F-4D97-AF65-F5344CB8AC3E}">
        <p14:creationId xmlns:p14="http://schemas.microsoft.com/office/powerpoint/2010/main" val="2859639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53</a:t>
            </a:fld>
            <a:endParaRPr lang="en-US"/>
          </a:p>
        </p:txBody>
      </p:sp>
    </p:spTree>
    <p:extLst>
      <p:ext uri="{BB962C8B-B14F-4D97-AF65-F5344CB8AC3E}">
        <p14:creationId xmlns:p14="http://schemas.microsoft.com/office/powerpoint/2010/main" val="2255284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54</a:t>
            </a:fld>
            <a:endParaRPr lang="en-US"/>
          </a:p>
        </p:txBody>
      </p:sp>
    </p:spTree>
    <p:extLst>
      <p:ext uri="{BB962C8B-B14F-4D97-AF65-F5344CB8AC3E}">
        <p14:creationId xmlns:p14="http://schemas.microsoft.com/office/powerpoint/2010/main" val="15175056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55</a:t>
            </a:fld>
            <a:endParaRPr lang="en-US"/>
          </a:p>
        </p:txBody>
      </p:sp>
    </p:spTree>
    <p:extLst>
      <p:ext uri="{BB962C8B-B14F-4D97-AF65-F5344CB8AC3E}">
        <p14:creationId xmlns:p14="http://schemas.microsoft.com/office/powerpoint/2010/main" val="33505978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56</a:t>
            </a:fld>
            <a:endParaRPr lang="en-US"/>
          </a:p>
        </p:txBody>
      </p:sp>
    </p:spTree>
    <p:extLst>
      <p:ext uri="{BB962C8B-B14F-4D97-AF65-F5344CB8AC3E}">
        <p14:creationId xmlns:p14="http://schemas.microsoft.com/office/powerpoint/2010/main" val="16977985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57</a:t>
            </a:fld>
            <a:endParaRPr lang="en-US"/>
          </a:p>
        </p:txBody>
      </p:sp>
    </p:spTree>
    <p:extLst>
      <p:ext uri="{BB962C8B-B14F-4D97-AF65-F5344CB8AC3E}">
        <p14:creationId xmlns:p14="http://schemas.microsoft.com/office/powerpoint/2010/main" val="353769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7</a:t>
            </a:fld>
            <a:endParaRPr lang="en-US"/>
          </a:p>
        </p:txBody>
      </p:sp>
    </p:spTree>
    <p:extLst>
      <p:ext uri="{BB962C8B-B14F-4D97-AF65-F5344CB8AC3E}">
        <p14:creationId xmlns:p14="http://schemas.microsoft.com/office/powerpoint/2010/main" val="189315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8</a:t>
            </a:fld>
            <a:endParaRPr lang="en-US"/>
          </a:p>
        </p:txBody>
      </p:sp>
    </p:spTree>
    <p:extLst>
      <p:ext uri="{BB962C8B-B14F-4D97-AF65-F5344CB8AC3E}">
        <p14:creationId xmlns:p14="http://schemas.microsoft.com/office/powerpoint/2010/main" val="4142690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EE265-03CE-6049-9499-BC4DECB1AE51}" type="slidenum">
              <a:rPr lang="en-US" smtClean="0"/>
              <a:t>9</a:t>
            </a:fld>
            <a:endParaRPr lang="en-US"/>
          </a:p>
        </p:txBody>
      </p:sp>
    </p:spTree>
    <p:extLst>
      <p:ext uri="{BB962C8B-B14F-4D97-AF65-F5344CB8AC3E}">
        <p14:creationId xmlns:p14="http://schemas.microsoft.com/office/powerpoint/2010/main" val="20400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4EE265-03CE-6049-9499-BC4DECB1AE51}" type="slidenum">
              <a:rPr lang="en-US" smtClean="0"/>
              <a:t>10</a:t>
            </a:fld>
            <a:endParaRPr lang="en-US"/>
          </a:p>
        </p:txBody>
      </p:sp>
    </p:spTree>
    <p:extLst>
      <p:ext uri="{BB962C8B-B14F-4D97-AF65-F5344CB8AC3E}">
        <p14:creationId xmlns:p14="http://schemas.microsoft.com/office/powerpoint/2010/main" val="165789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011680" y="3581062"/>
            <a:ext cx="502920" cy="1172013"/>
          </a:xfrm>
          <a:prstGeom prst="rect">
            <a:avLst/>
          </a:prstGeom>
          <a:noFill/>
        </p:spPr>
        <p:txBody>
          <a:bodyPr wrap="square" lIns="0" tIns="10188" rIns="0" bIns="10188" rtlCol="0" anchor="ctr" anchorCtr="0">
            <a:spAutoFit/>
          </a:bodyPr>
          <a:lstStyle/>
          <a:p>
            <a:r>
              <a:rPr lang="en-US" sz="74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4964" y="1381760"/>
            <a:ext cx="8298180" cy="2439670"/>
          </a:xfrm>
        </p:spPr>
        <p:txBody>
          <a:bodyPr>
            <a:noAutofit/>
          </a:bodyPr>
          <a:lstStyle>
            <a:lvl1pPr>
              <a:defRPr sz="67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346960" y="3825556"/>
            <a:ext cx="6789420" cy="777240"/>
          </a:xfrm>
        </p:spPr>
        <p:txBody>
          <a:bodyPr anchor="ctr"/>
          <a:lstStyle>
            <a:lvl1pPr marL="0" indent="0" algn="l">
              <a:buNone/>
              <a:defRPr>
                <a:solidFill>
                  <a:schemeClr val="tx1"/>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74C76096-D538-4F25-BF2E-4BC08569EB78}" type="datetimeFigureOut">
              <a:rPr lang="en-US" smtClean="0"/>
              <a:t>2/22/22</a:t>
            </a:fld>
            <a:endParaRPr lang="en-US"/>
          </a:p>
        </p:txBody>
      </p:sp>
      <p:sp>
        <p:nvSpPr>
          <p:cNvPr id="16" name="Slide Number Placeholder 15"/>
          <p:cNvSpPr>
            <a:spLocks noGrp="1"/>
          </p:cNvSpPr>
          <p:nvPr>
            <p:ph type="sldNum" sz="quarter" idx="11"/>
          </p:nvPr>
        </p:nvSpPr>
        <p:spPr/>
        <p:txBody>
          <a:bodyPr/>
          <a:lstStyle/>
          <a:p>
            <a:fld id="{C7EFDE58-3AE4-41BE-B4CD-9DD5A748CE01}"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346960" y="777242"/>
            <a:ext cx="6370320" cy="397255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C76096-D538-4F25-BF2E-4BC08569EB78}" type="datetimeFigureOut">
              <a:rPr lang="en-US" smtClean="0"/>
              <a:t>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FDE58-3AE4-41BE-B4CD-9DD5A748CE0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 y="690881"/>
            <a:ext cx="2346960" cy="5872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185160" y="777241"/>
            <a:ext cx="553212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C76096-D538-4F25-BF2E-4BC08569EB78}" type="datetimeFigureOut">
              <a:rPr lang="en-US" smtClean="0"/>
              <a:t>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FDE58-3AE4-41BE-B4CD-9DD5A748CE0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74C76096-D538-4F25-BF2E-4BC08569EB78}" type="datetimeFigureOut">
              <a:rPr lang="en-US" smtClean="0"/>
              <a:t>2/22/22</a:t>
            </a:fld>
            <a:endParaRPr lang="en-US"/>
          </a:p>
        </p:txBody>
      </p:sp>
      <p:sp>
        <p:nvSpPr>
          <p:cNvPr id="15" name="Slide Number Placeholder 14"/>
          <p:cNvSpPr>
            <a:spLocks noGrp="1"/>
          </p:cNvSpPr>
          <p:nvPr>
            <p:ph type="sldNum" sz="quarter" idx="11"/>
          </p:nvPr>
        </p:nvSpPr>
        <p:spPr/>
        <p:txBody>
          <a:bodyPr/>
          <a:lstStyle/>
          <a:p>
            <a:fld id="{C7EFDE58-3AE4-41BE-B4CD-9DD5A748CE01}"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693920" y="4617764"/>
            <a:ext cx="502920" cy="1151085"/>
          </a:xfrm>
          <a:prstGeom prst="rect">
            <a:avLst/>
          </a:prstGeom>
          <a:noFill/>
        </p:spPr>
        <p:txBody>
          <a:bodyPr wrap="square" lIns="0" tIns="0" rIns="0" bIns="0" rtlCol="0" anchor="t" anchorCtr="0">
            <a:spAutoFit/>
          </a:bodyPr>
          <a:lstStyle/>
          <a:p>
            <a:r>
              <a:rPr lang="en-US" sz="74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29200" y="4836350"/>
            <a:ext cx="4107180" cy="829056"/>
          </a:xfrm>
        </p:spPr>
        <p:txBody>
          <a:bodyPr anchor="ctr">
            <a:normAutofit/>
          </a:bodyPr>
          <a:lstStyle>
            <a:lvl1pPr marL="0" indent="0">
              <a:buNone/>
              <a:defRPr sz="2000">
                <a:solidFill>
                  <a:schemeClr val="tx1"/>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74C76096-D538-4F25-BF2E-4BC08569EB78}" type="datetimeFigureOut">
              <a:rPr lang="en-US" smtClean="0"/>
              <a:t>2/22/22</a:t>
            </a:fld>
            <a:endParaRPr lang="en-US"/>
          </a:p>
        </p:txBody>
      </p:sp>
      <p:sp>
        <p:nvSpPr>
          <p:cNvPr id="13" name="Slide Number Placeholder 12"/>
          <p:cNvSpPr>
            <a:spLocks noGrp="1"/>
          </p:cNvSpPr>
          <p:nvPr>
            <p:ph type="sldNum" sz="quarter" idx="11"/>
          </p:nvPr>
        </p:nvSpPr>
        <p:spPr/>
        <p:txBody>
          <a:bodyPr/>
          <a:lstStyle/>
          <a:p>
            <a:fld id="{C7EFDE58-3AE4-41BE-B4CD-9DD5A748CE0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514600" y="2159000"/>
            <a:ext cx="6638544" cy="2663342"/>
          </a:xfrm>
        </p:spPr>
        <p:txBody>
          <a:bodyPr/>
          <a:lstStyle>
            <a:lvl1pPr marL="0" algn="l" defTabSz="1018824"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74C76096-D538-4F25-BF2E-4BC08569EB78}" type="datetimeFigureOut">
              <a:rPr lang="en-US" smtClean="0"/>
              <a:t>2/22/22</a:t>
            </a:fld>
            <a:endParaRPr lang="en-US"/>
          </a:p>
        </p:txBody>
      </p:sp>
      <p:sp>
        <p:nvSpPr>
          <p:cNvPr id="9" name="Slide Number Placeholder 8"/>
          <p:cNvSpPr>
            <a:spLocks noGrp="1"/>
          </p:cNvSpPr>
          <p:nvPr>
            <p:ph type="sldNum" sz="quarter" idx="11"/>
          </p:nvPr>
        </p:nvSpPr>
        <p:spPr/>
        <p:txBody>
          <a:bodyPr/>
          <a:lstStyle/>
          <a:p>
            <a:fld id="{C7EFDE58-3AE4-41BE-B4CD-9DD5A748CE0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478585" y="746150"/>
            <a:ext cx="3600907"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532120" y="746151"/>
            <a:ext cx="3600907" cy="3889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5232" y="750239"/>
            <a:ext cx="3600907" cy="725064"/>
          </a:xfrm>
        </p:spPr>
        <p:txBody>
          <a:bodyPr anchor="ctr">
            <a:noAutofit/>
          </a:bodyPr>
          <a:lstStyle>
            <a:lvl1pPr marL="0" indent="0">
              <a:buNone/>
              <a:defRPr sz="2500" b="0"/>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1478585" y="1554480"/>
            <a:ext cx="3604260" cy="3108960"/>
          </a:xfrm>
        </p:spPr>
        <p:txBody>
          <a:bodyPr anchor="t"/>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532120" y="750239"/>
            <a:ext cx="3600907" cy="725064"/>
          </a:xfrm>
        </p:spPr>
        <p:txBody>
          <a:bodyPr anchor="ctr">
            <a:noAutofit/>
          </a:bodyPr>
          <a:lstStyle>
            <a:lvl1pPr marL="0" indent="0">
              <a:buNone/>
              <a:defRPr sz="2500" b="0"/>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532120" y="1554480"/>
            <a:ext cx="3600907" cy="3108960"/>
          </a:xfrm>
        </p:spPr>
        <p:txBody>
          <a:bodyPr anchor="t"/>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162304" y="589551"/>
            <a:ext cx="502920" cy="1046441"/>
          </a:xfrm>
          <a:prstGeom prst="rect">
            <a:avLst/>
          </a:prstGeom>
          <a:noFill/>
        </p:spPr>
        <p:txBody>
          <a:bodyPr wrap="square" lIns="0" tIns="0" rIns="0" bIns="0" rtlCol="0" anchor="t" anchorCtr="0">
            <a:spAutoFit/>
          </a:bodyPr>
          <a:lstStyle/>
          <a:p>
            <a:r>
              <a:rPr lang="en-US" sz="6700" dirty="0">
                <a:effectLst>
                  <a:outerShdw blurRad="38100" dist="38100" dir="2700000" algn="tl">
                    <a:srgbClr val="000000">
                      <a:alpha val="43137"/>
                    </a:srgbClr>
                  </a:outerShdw>
                </a:effectLst>
                <a:latin typeface="+mn-lt"/>
              </a:rPr>
              <a:t>{</a:t>
            </a:r>
          </a:p>
        </p:txBody>
      </p:sp>
      <p:sp>
        <p:nvSpPr>
          <p:cNvPr id="18" name="TextBox 17"/>
          <p:cNvSpPr txBox="1"/>
          <p:nvPr/>
        </p:nvSpPr>
        <p:spPr>
          <a:xfrm>
            <a:off x="5258308" y="589551"/>
            <a:ext cx="502920" cy="1046441"/>
          </a:xfrm>
          <a:prstGeom prst="rect">
            <a:avLst/>
          </a:prstGeom>
          <a:noFill/>
        </p:spPr>
        <p:txBody>
          <a:bodyPr wrap="square" lIns="0" tIns="0" rIns="0" bIns="0" rtlCol="0" anchor="t" anchorCtr="0">
            <a:spAutoFit/>
          </a:bodyPr>
          <a:lstStyle/>
          <a:p>
            <a:r>
              <a:rPr lang="en-US" sz="67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74C76096-D538-4F25-BF2E-4BC08569EB78}" type="datetimeFigureOut">
              <a:rPr lang="en-US" smtClean="0"/>
              <a:t>2/22/22</a:t>
            </a:fld>
            <a:endParaRPr lang="en-US"/>
          </a:p>
        </p:txBody>
      </p:sp>
      <p:sp>
        <p:nvSpPr>
          <p:cNvPr id="15" name="Slide Number Placeholder 14"/>
          <p:cNvSpPr>
            <a:spLocks noGrp="1"/>
          </p:cNvSpPr>
          <p:nvPr>
            <p:ph type="sldNum" sz="quarter" idx="11"/>
          </p:nvPr>
        </p:nvSpPr>
        <p:spPr/>
        <p:txBody>
          <a:bodyPr/>
          <a:lstStyle/>
          <a:p>
            <a:fld id="{C7EFDE58-3AE4-41BE-B4CD-9DD5A748CE01}"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74C76096-D538-4F25-BF2E-4BC08569EB78}" type="datetimeFigureOut">
              <a:rPr lang="en-US" smtClean="0"/>
              <a:t>2/22/22</a:t>
            </a:fld>
            <a:endParaRPr lang="en-US"/>
          </a:p>
        </p:txBody>
      </p:sp>
      <p:sp>
        <p:nvSpPr>
          <p:cNvPr id="8" name="Slide Number Placeholder 7"/>
          <p:cNvSpPr>
            <a:spLocks noGrp="1"/>
          </p:cNvSpPr>
          <p:nvPr>
            <p:ph type="sldNum" sz="quarter" idx="11"/>
          </p:nvPr>
        </p:nvSpPr>
        <p:spPr/>
        <p:txBody>
          <a:bodyPr/>
          <a:lstStyle/>
          <a:p>
            <a:fld id="{C7EFDE58-3AE4-41BE-B4CD-9DD5A748CE0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4C76096-D538-4F25-BF2E-4BC08569EB78}" type="datetimeFigureOut">
              <a:rPr lang="en-US" smtClean="0"/>
              <a:t>2/22/22</a:t>
            </a:fld>
            <a:endParaRPr lang="en-US"/>
          </a:p>
        </p:txBody>
      </p:sp>
      <p:sp>
        <p:nvSpPr>
          <p:cNvPr id="6" name="Slide Number Placeholder 5"/>
          <p:cNvSpPr>
            <a:spLocks noGrp="1"/>
          </p:cNvSpPr>
          <p:nvPr>
            <p:ph type="sldNum" sz="quarter" idx="11"/>
          </p:nvPr>
        </p:nvSpPr>
        <p:spPr/>
        <p:txBody>
          <a:bodyPr/>
          <a:lstStyle/>
          <a:p>
            <a:fld id="{C7EFDE58-3AE4-41BE-B4CD-9DD5A748CE01}"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861812" y="2011200"/>
            <a:ext cx="502920" cy="1395253"/>
          </a:xfrm>
          <a:prstGeom prst="rect">
            <a:avLst/>
          </a:prstGeom>
          <a:noFill/>
        </p:spPr>
        <p:txBody>
          <a:bodyPr wrap="square" lIns="0" tIns="0" rIns="0" bIns="0" rtlCol="0" anchor="t" anchorCtr="0">
            <a:spAutoFit/>
          </a:bodyPr>
          <a:lstStyle/>
          <a:p>
            <a:r>
              <a:rPr lang="en-US" sz="89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2020" y="777241"/>
            <a:ext cx="4777740" cy="3886200"/>
          </a:xfrm>
        </p:spPr>
        <p:txBody>
          <a:bodyPr anchor="ctr"/>
          <a:lstStyle>
            <a:lvl1pPr>
              <a:defRPr sz="2700"/>
            </a:lvl1pPr>
            <a:lvl2pPr>
              <a:defRPr sz="2500"/>
            </a:lvl2pPr>
            <a:lvl3pPr>
              <a:defRPr sz="2200"/>
            </a:lvl3pPr>
            <a:lvl4pPr>
              <a:defRPr sz="2000"/>
            </a:lvl4pPr>
            <a:lvl5pPr>
              <a:defRPr sz="20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86500" y="777241"/>
            <a:ext cx="2849880" cy="3886200"/>
          </a:xfrm>
        </p:spPr>
        <p:txBody>
          <a:bodyPr anchor="ctr">
            <a:normAutofit/>
          </a:bodyPr>
          <a:lstStyle>
            <a:lvl1pPr marL="0" indent="0">
              <a:buNone/>
              <a:defRPr sz="18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15" name="Date Placeholder 14"/>
          <p:cNvSpPr>
            <a:spLocks noGrp="1"/>
          </p:cNvSpPr>
          <p:nvPr>
            <p:ph type="dt" sz="half" idx="10"/>
          </p:nvPr>
        </p:nvSpPr>
        <p:spPr/>
        <p:txBody>
          <a:bodyPr/>
          <a:lstStyle/>
          <a:p>
            <a:fld id="{74C76096-D538-4F25-BF2E-4BC08569EB78}" type="datetimeFigureOut">
              <a:rPr lang="en-US" smtClean="0"/>
              <a:t>2/22/22</a:t>
            </a:fld>
            <a:endParaRPr lang="en-US"/>
          </a:p>
        </p:txBody>
      </p:sp>
      <p:sp>
        <p:nvSpPr>
          <p:cNvPr id="16" name="Slide Number Placeholder 15"/>
          <p:cNvSpPr>
            <a:spLocks noGrp="1"/>
          </p:cNvSpPr>
          <p:nvPr>
            <p:ph type="sldNum" sz="quarter" idx="11"/>
          </p:nvPr>
        </p:nvSpPr>
        <p:spPr/>
        <p:txBody>
          <a:bodyPr/>
          <a:lstStyle/>
          <a:p>
            <a:fld id="{C7EFDE58-3AE4-41BE-B4CD-9DD5A748CE01}"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1120" y="694479"/>
            <a:ext cx="7376160" cy="2886583"/>
          </a:xfrm>
          <a:effectLst>
            <a:outerShdw blurRad="152400" dist="317500" dir="5400000" sx="90000" sy="-19000" rotWithShape="0">
              <a:prstClr val="black">
                <a:alpha val="15000"/>
              </a:prstClr>
            </a:outerShdw>
          </a:effectLst>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r>
              <a:rPr lang="en-US"/>
              <a:t>Click icon to add picture</a:t>
            </a:r>
          </a:p>
        </p:txBody>
      </p:sp>
      <p:sp>
        <p:nvSpPr>
          <p:cNvPr id="4" name="Text Placeholder 3"/>
          <p:cNvSpPr>
            <a:spLocks noGrp="1"/>
          </p:cNvSpPr>
          <p:nvPr>
            <p:ph type="body" sz="half" idx="2"/>
          </p:nvPr>
        </p:nvSpPr>
        <p:spPr>
          <a:xfrm>
            <a:off x="3017520" y="3913453"/>
            <a:ext cx="5532120" cy="816911"/>
          </a:xfrm>
        </p:spPr>
        <p:txBody>
          <a:bodyPr anchor="ctr">
            <a:normAutofit/>
          </a:bodyPr>
          <a:lstStyle>
            <a:lvl1pPr marL="0" indent="0">
              <a:buNone/>
              <a:defRPr sz="18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9" name="TextBox 8"/>
          <p:cNvSpPr txBox="1"/>
          <p:nvPr/>
        </p:nvSpPr>
        <p:spPr>
          <a:xfrm>
            <a:off x="2678887" y="3775659"/>
            <a:ext cx="502920" cy="1046441"/>
          </a:xfrm>
          <a:prstGeom prst="rect">
            <a:avLst/>
          </a:prstGeom>
          <a:noFill/>
        </p:spPr>
        <p:txBody>
          <a:bodyPr wrap="square" lIns="0" tIns="0" rIns="0" bIns="0" rtlCol="0" anchor="t" anchorCtr="0">
            <a:spAutoFit/>
          </a:bodyPr>
          <a:lstStyle/>
          <a:p>
            <a:r>
              <a:rPr lang="en-US" sz="67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74C76096-D538-4F25-BF2E-4BC08569EB78}" type="datetimeFigureOut">
              <a:rPr lang="en-US" smtClean="0"/>
              <a:t>2/22/22</a:t>
            </a:fld>
            <a:endParaRPr lang="en-US"/>
          </a:p>
        </p:txBody>
      </p:sp>
      <p:sp>
        <p:nvSpPr>
          <p:cNvPr id="14" name="Slide Number Placeholder 13"/>
          <p:cNvSpPr>
            <a:spLocks noGrp="1"/>
          </p:cNvSpPr>
          <p:nvPr>
            <p:ph type="sldNum" sz="quarter" idx="11"/>
          </p:nvPr>
        </p:nvSpPr>
        <p:spPr/>
        <p:txBody>
          <a:bodyPr/>
          <a:lstStyle/>
          <a:p>
            <a:fld id="{C7EFDE58-3AE4-41BE-B4CD-9DD5A748CE01}"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0058400" cy="77724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
        <p:nvSpPr>
          <p:cNvPr id="8" name="Oval 7"/>
          <p:cNvSpPr/>
          <p:nvPr/>
        </p:nvSpPr>
        <p:spPr>
          <a:xfrm rot="19724275">
            <a:off x="1510543" y="1176899"/>
            <a:ext cx="7964682" cy="6467919"/>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
        <p:nvSpPr>
          <p:cNvPr id="9" name="Oval 8"/>
          <p:cNvSpPr/>
          <p:nvPr/>
        </p:nvSpPr>
        <p:spPr>
          <a:xfrm rot="17656910">
            <a:off x="-393940" y="1396000"/>
            <a:ext cx="6276935" cy="492850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
        <p:nvSpPr>
          <p:cNvPr id="10" name="Oval 9"/>
          <p:cNvSpPr/>
          <p:nvPr/>
        </p:nvSpPr>
        <p:spPr>
          <a:xfrm rot="19724275">
            <a:off x="3605751" y="132435"/>
            <a:ext cx="7127298" cy="538872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
        <p:nvSpPr>
          <p:cNvPr id="2" name="Title Placeholder 1"/>
          <p:cNvSpPr>
            <a:spLocks noGrp="1"/>
          </p:cNvSpPr>
          <p:nvPr>
            <p:ph type="title"/>
          </p:nvPr>
        </p:nvSpPr>
        <p:spPr>
          <a:xfrm>
            <a:off x="854964" y="5527040"/>
            <a:ext cx="8298180" cy="1036320"/>
          </a:xfrm>
          <a:prstGeom prst="rect">
            <a:avLst/>
          </a:prstGeom>
        </p:spPr>
        <p:txBody>
          <a:bodyPr vert="horz" lIns="101882" tIns="50941" rIns="101882" bIns="50941"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346960" y="777242"/>
            <a:ext cx="6705600" cy="4145279"/>
          </a:xfrm>
          <a:prstGeom prst="rect">
            <a:avLst/>
          </a:prstGeom>
        </p:spPr>
        <p:txBody>
          <a:bodyPr vert="horz" lIns="101882" tIns="50941" rIns="101882" bIns="50941"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9420" y="6975370"/>
            <a:ext cx="2346960" cy="413808"/>
          </a:xfrm>
          <a:prstGeom prst="rect">
            <a:avLst/>
          </a:prstGeom>
        </p:spPr>
        <p:txBody>
          <a:bodyPr vert="horz" lIns="101882" tIns="50941" rIns="101882" bIns="50941" rtlCol="0" anchor="t"/>
          <a:lstStyle>
            <a:lvl1pPr algn="r">
              <a:defRPr sz="1200">
                <a:solidFill>
                  <a:schemeClr val="tx1">
                    <a:alpha val="60000"/>
                  </a:schemeClr>
                </a:solidFill>
                <a:effectLst/>
              </a:defRPr>
            </a:lvl1pPr>
          </a:lstStyle>
          <a:p>
            <a:fld id="{74C76096-D538-4F25-BF2E-4BC08569EB78}" type="datetimeFigureOut">
              <a:rPr lang="en-US" smtClean="0"/>
              <a:t>2/22/22</a:t>
            </a:fld>
            <a:endParaRPr lang="en-US"/>
          </a:p>
        </p:txBody>
      </p:sp>
      <p:sp>
        <p:nvSpPr>
          <p:cNvPr id="5" name="Footer Placeholder 4"/>
          <p:cNvSpPr>
            <a:spLocks noGrp="1"/>
          </p:cNvSpPr>
          <p:nvPr>
            <p:ph type="ftr" sz="quarter" idx="3"/>
          </p:nvPr>
        </p:nvSpPr>
        <p:spPr>
          <a:xfrm>
            <a:off x="905256" y="6975370"/>
            <a:ext cx="5029200" cy="413808"/>
          </a:xfrm>
          <a:prstGeom prst="rect">
            <a:avLst/>
          </a:prstGeom>
        </p:spPr>
        <p:txBody>
          <a:bodyPr vert="horz" lIns="101882" tIns="50941" rIns="101882" bIns="50941" rtlCol="0" anchor="t"/>
          <a:lstStyle>
            <a:lvl1pPr algn="l">
              <a:defRPr sz="12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905256" y="6620933"/>
            <a:ext cx="2346960" cy="345440"/>
          </a:xfrm>
          <a:prstGeom prst="rect">
            <a:avLst/>
          </a:prstGeom>
        </p:spPr>
        <p:txBody>
          <a:bodyPr vert="horz" lIns="101882" tIns="50941" rIns="101882" bIns="10188" rtlCol="0" anchor="b"/>
          <a:lstStyle>
            <a:lvl1pPr algn="l">
              <a:defRPr sz="1800">
                <a:solidFill>
                  <a:schemeClr val="tx1">
                    <a:alpha val="60000"/>
                  </a:schemeClr>
                </a:solidFill>
                <a:effectLst/>
              </a:defRPr>
            </a:lvl1pPr>
          </a:lstStyle>
          <a:p>
            <a:fld id="{C7EFDE58-3AE4-41BE-B4CD-9DD5A748CE0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txStyles>
    <p:titleStyle>
      <a:lvl1pPr algn="l" defTabSz="1018824" rtl="0" eaLnBrk="1" latinLnBrk="0" hangingPunct="1">
        <a:spcBef>
          <a:spcPct val="0"/>
        </a:spcBef>
        <a:buNone/>
        <a:defRPr sz="55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647" indent="-285271" algn="l" defTabSz="1018824"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13177" indent="-285271" algn="l" defTabSz="1018824"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20707" indent="-285271" algn="l" defTabSz="1018824"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28237" indent="-285271" algn="l" defTabSz="1018824"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33884" indent="-285271" algn="l" defTabSz="1018824"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90473" indent="-285271" algn="l" defTabSz="1018824" rtl="0" eaLnBrk="1" latinLnBrk="0" hangingPunct="1">
        <a:spcBef>
          <a:spcPct val="20000"/>
        </a:spcBef>
        <a:buSzPct val="6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96120" indent="-285271" algn="l" defTabSz="1018824" rtl="0" eaLnBrk="1" latinLnBrk="0" hangingPunct="1">
        <a:spcBef>
          <a:spcPct val="20000"/>
        </a:spcBef>
        <a:buSzPct val="6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801767" indent="-285271" algn="l" defTabSz="1018824" rtl="0" eaLnBrk="1" latinLnBrk="0" hangingPunct="1">
        <a:spcBef>
          <a:spcPct val="20000"/>
        </a:spcBef>
        <a:buSzPct val="6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58356" indent="-285271" algn="l" defTabSz="1018824" rtl="0" eaLnBrk="1" latinLnBrk="0" hangingPunct="1">
        <a:spcBef>
          <a:spcPct val="20000"/>
        </a:spcBef>
        <a:buSzPct val="6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5.jpeg"/><Relationship Id="rId5" Type="http://schemas.openxmlformats.org/officeDocument/2006/relationships/image" Target="../media/image39.pn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microsoft.com/office/2007/relationships/hdphoto" Target="../media/hdphoto2.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4FBA5B-1D9B-A94E-A41C-8B944E0863C3}"/>
              </a:ext>
            </a:extLst>
          </p:cNvPr>
          <p:cNvSpPr>
            <a:spLocks noGrp="1"/>
          </p:cNvSpPr>
          <p:nvPr>
            <p:ph type="title"/>
          </p:nvPr>
        </p:nvSpPr>
        <p:spPr>
          <a:xfrm>
            <a:off x="880110" y="2849880"/>
            <a:ext cx="8298180" cy="1036320"/>
          </a:xfrm>
        </p:spPr>
        <p:txBody>
          <a:bodyPr/>
          <a:lstStyle/>
          <a:p>
            <a:pPr algn="ctr"/>
            <a:r>
              <a:rPr lang="en-US" dirty="0"/>
              <a:t>281</a:t>
            </a:r>
            <a:r>
              <a:rPr lang="en-US" baseline="30000" dirty="0"/>
              <a:t>st</a:t>
            </a:r>
            <a:r>
              <a:rPr lang="en-US" dirty="0"/>
              <a:t> Memorial Service</a:t>
            </a:r>
          </a:p>
        </p:txBody>
      </p:sp>
    </p:spTree>
    <p:extLst>
      <p:ext uri="{BB962C8B-B14F-4D97-AF65-F5344CB8AC3E}">
        <p14:creationId xmlns:p14="http://schemas.microsoft.com/office/powerpoint/2010/main" val="2363843697"/>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8 I Need Thee Every Hour.m4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94325" y="2544763"/>
            <a:ext cx="609600" cy="609600"/>
          </a:xfrm>
        </p:spPr>
      </p:pic>
      <p:sp>
        <p:nvSpPr>
          <p:cNvPr id="2" name="Title 1"/>
          <p:cNvSpPr>
            <a:spLocks noGrp="1"/>
          </p:cNvSpPr>
          <p:nvPr>
            <p:ph type="title"/>
          </p:nvPr>
        </p:nvSpPr>
        <p:spPr/>
        <p:txBody>
          <a:bodyPr/>
          <a:lstStyle/>
          <a:p>
            <a:endParaRPr lang="en-US" dirty="0"/>
          </a:p>
        </p:txBody>
      </p:sp>
      <p:pic>
        <p:nvPicPr>
          <p:cNvPr id="108546" name="Picture 2" descr="N:\2019 reunion\Memorial service\Wall names bios\Wall namesframed bios\Alford pix fram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311964"/>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04450" name="Picture 2" descr="N:\2019 reunion\Memorial service\Wall names bios\Wall namesframed bios\Cavend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6"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92907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06498" name="Picture 2" descr="N:\2019 reunion\Memorial service\Wall names bios\Wall namesframed bios\Klimo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90516"/>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02402" name="Picture 2" descr="N:\2019 reunion\Memorial service\Wall names bios\Wall namesframed bios\Ware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9" y="13952"/>
            <a:ext cx="10058401"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78337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3074" name="Picture 2" descr="N:\2019 reunion\Memorial service\Wall names bios\Wall namesframed bios\Foss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30785"/>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oft drink&#10;&#10;Description automatically generated">
            <a:extLst>
              <a:ext uri="{FF2B5EF4-FFF2-40B4-BE49-F238E27FC236}">
                <a16:creationId xmlns:a16="http://schemas.microsoft.com/office/drawing/2014/main" id="{3C7D11E7-F526-B448-9C56-697F29CB7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81000"/>
            <a:ext cx="9601200" cy="6750133"/>
          </a:xfrm>
          <a:prstGeom prst="rect">
            <a:avLst/>
          </a:prstGeom>
        </p:spPr>
      </p:pic>
    </p:spTree>
    <p:extLst>
      <p:ext uri="{BB962C8B-B14F-4D97-AF65-F5344CB8AC3E}">
        <p14:creationId xmlns:p14="http://schemas.microsoft.com/office/powerpoint/2010/main" val="1180207082"/>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5122" name="Picture 2" descr="N:\2019 reunion\Memorial service\Wall names bios\Wall namesframed bios\Bishop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35855"/>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9218" name="Picture 2" descr="N:\2019 reunion\Memorial service\Wall names bios\Wall namesframed bios\Millay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8"/>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965195"/>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3314" name="Picture 2" descr="N:\2019 reunion\Memorial service\Wall names bios\Wall namesframed bios\Oliv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9" y="0"/>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114306"/>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7170" name="Picture 2" descr="N:\2019 reunion\Memorial service\Wall names bios\Wall namesframed bios\Thorne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77731"/>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1 Star Spangled Banner (American National Anthem)" descr="01 Star Spangled Banner (American National Anthem)">
            <a:hlinkClick r:id="" action="ppaction://media"/>
            <a:extLst>
              <a:ext uri="{FF2B5EF4-FFF2-40B4-BE49-F238E27FC236}">
                <a16:creationId xmlns:a16="http://schemas.microsoft.com/office/drawing/2014/main" id="{7F48CA68-5D40-DB44-8867-FF20BCC25AA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alphaModFix amt="3000"/>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100000" contrast="100000"/>
                    </a14:imgEffect>
                  </a14:imgLayer>
                </a14:imgProps>
              </a:ext>
            </a:extLst>
          </a:blip>
          <a:stretch>
            <a:fillRect/>
          </a:stretch>
        </p:blipFill>
        <p:spPr>
          <a:xfrm>
            <a:off x="8991600" y="304800"/>
            <a:ext cx="812800" cy="812800"/>
          </a:xfrm>
        </p:spPr>
      </p:pic>
    </p:spTree>
    <p:extLst>
      <p:ext uri="{BB962C8B-B14F-4D97-AF65-F5344CB8AC3E}">
        <p14:creationId xmlns:p14="http://schemas.microsoft.com/office/powerpoint/2010/main" val="3846285183"/>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1266" name="Picture 2" descr="N:\2019 reunion\Memorial service\Wall names bios\Wall namesframed bios\Mills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49544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8434" name="Picture 2" descr="N:\2019 reunion\Memorial service\Wall names bios\Wall namesframed bios\Whitak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44929"/>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6386" name="Picture 2" descr="N:\2019 reunion\Memorial service\Wall names bios\Wall namesframed bios\Flanders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864778"/>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22530" name="Picture 2" descr="N:\2019 reunion\Memorial service\Wall names bios\Wall namesframed bios\Beasley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041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20482" name="Picture 2" descr="N:\2019 reunion\Memorial service\Wall names bios\Wall namesframed bios\Williams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4628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24578" name="Picture 2" descr="N:\2019 reunion\Memorial service\Wall names bios\Wall namesframed bios\Flabbi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9"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57596"/>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 Amazing Grace.m4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94325" y="2544763"/>
            <a:ext cx="609600" cy="609600"/>
          </a:xfrm>
        </p:spPr>
      </p:pic>
      <p:sp>
        <p:nvSpPr>
          <p:cNvPr id="2" name="Title 1"/>
          <p:cNvSpPr>
            <a:spLocks noGrp="1"/>
          </p:cNvSpPr>
          <p:nvPr>
            <p:ph type="title"/>
          </p:nvPr>
        </p:nvSpPr>
        <p:spPr/>
        <p:txBody>
          <a:bodyPr/>
          <a:lstStyle/>
          <a:p>
            <a:endParaRPr lang="en-US" dirty="0"/>
          </a:p>
        </p:txBody>
      </p:sp>
      <p:pic>
        <p:nvPicPr>
          <p:cNvPr id="26626" name="Picture 2" descr="N:\2019 reunion\Memorial service\Wall names bios\Wall namesframed bios\Leonard pix fram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771865"/>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 objId="5"/>
        <p14:pauseEvt time="10329" objId="5"/>
        <p14:seekEvt time="10330" objId="5" seek="9941"/>
        <p14:resumeEvt time="10330"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28674" name="Picture 2" descr="N:\2019 reunion\Memorial service\Wall names bios\Wall namesframed bios\Bodzick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1917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2019 reunion 7-22-2018\Memorial service\Wall names bios\Wall namesframed bios\Boudreaux pix frame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398" cy="7772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18992871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32770" name="Picture 2" descr="N:\2019 reunion\Memorial service\Wall names bios\Wall namesframed bios\Harrison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76666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6858000" cy="7786747"/>
          </a:xfrm>
          <a:prstGeom prst="rect">
            <a:avLst/>
          </a:prstGeom>
        </p:spPr>
        <p:txBody>
          <a:bodyPr wrap="square">
            <a:spAutoFit/>
          </a:bodyPr>
          <a:lstStyle/>
          <a:p>
            <a:r>
              <a:rPr lang="en-US" dirty="0"/>
              <a:t> </a:t>
            </a:r>
          </a:p>
          <a:p>
            <a:r>
              <a:rPr lang="en-US" b="1" dirty="0"/>
              <a:t>In the early 1960’s the war in Vietnam began to escalate and was to become known as the “helicopter war”.  A group of young men anxious to serve their country and be a part of army aviation answered the call to arms. From 1965 to 1970 a small group of these men, unknown to each other, was brought together to create the US Army’s First Special Operations Helicopter Company. Assigned to 5</a:t>
            </a:r>
            <a:r>
              <a:rPr lang="en-US" b="1" baseline="30000" dirty="0"/>
              <a:t>th</a:t>
            </a:r>
            <a:r>
              <a:rPr lang="en-US" b="1" dirty="0"/>
              <a:t> Special Forces Group elite and highly classified intelligence gathering unit, “Project Delta”, they developed and perfected techniques specifically for Special Operations missions that would be passed on to future generations of aviators. </a:t>
            </a:r>
            <a:endParaRPr lang="en-US" dirty="0"/>
          </a:p>
          <a:p>
            <a:r>
              <a:rPr lang="en-US" b="1" dirty="0"/>
              <a:t>The demand for perfection and completion of the mission bound the members of this unit into a solid band of brothers capable of performing impossible tasks.</a:t>
            </a:r>
            <a:endParaRPr lang="en-US" dirty="0"/>
          </a:p>
          <a:p>
            <a:r>
              <a:rPr lang="en-US" b="1" dirty="0"/>
              <a:t>The men of the 281</a:t>
            </a:r>
            <a:r>
              <a:rPr lang="en-US" b="1" baseline="30000" dirty="0"/>
              <a:t>st</a:t>
            </a:r>
            <a:r>
              <a:rPr lang="en-US" b="1" dirty="0"/>
              <a:t> Assault Helicopter Company earned the reputation with the Delta men they were supporting “they would get us out or die trying”. It was this devotion to duty that ultimately cost the lives of 53 of our brothers.</a:t>
            </a:r>
            <a:endParaRPr lang="en-US" dirty="0"/>
          </a:p>
          <a:p>
            <a:r>
              <a:rPr lang="en-US" b="1" dirty="0"/>
              <a:t>Although individuals would serve together for just one year on average, the friendships and memories would last forever. This slide show is dedicated to those memories and our 53 fallen brothers.</a:t>
            </a:r>
            <a:endParaRPr lang="en-US" dirty="0"/>
          </a:p>
        </p:txBody>
      </p:sp>
      <p:pic>
        <p:nvPicPr>
          <p:cNvPr id="6" name="mansions-of-the-lord-performed-by-the-cadet-glee-club-of-west-point-youtubemp3free.org(1).mp3">
            <a:hlinkClick r:id="" action="ppaction://media"/>
          </p:cNvPr>
          <p:cNvPicPr>
            <a:picLocks noChangeAspect="1"/>
          </p:cNvPicPr>
          <p:nvPr>
            <a:audioFile r:link="rId1"/>
            <p:extLst>
              <p:ext uri="{DAA4B4D4-6D71-4841-9C94-3DE7FCFB9230}">
                <p14:media xmlns:p14="http://schemas.microsoft.com/office/powerpoint/2010/main" r:embed="rId2">
                  <p14:trim end="135576.2095"/>
                </p14:media>
              </p:ext>
            </p:extLst>
          </p:nvPr>
        </p:nvPicPr>
        <p:blipFill>
          <a:blip r:embed="rId5"/>
          <a:stretch>
            <a:fillRect/>
          </a:stretch>
        </p:blipFill>
        <p:spPr>
          <a:xfrm>
            <a:off x="9067800" y="381000"/>
            <a:ext cx="609600" cy="609600"/>
          </a:xfrm>
          <a:prstGeom prst="rect">
            <a:avLst/>
          </a:prstGeom>
        </p:spPr>
      </p:pic>
      <p:sp>
        <p:nvSpPr>
          <p:cNvPr id="7" name="Content Placeholder 6">
            <a:extLst>
              <a:ext uri="{FF2B5EF4-FFF2-40B4-BE49-F238E27FC236}">
                <a16:creationId xmlns:a16="http://schemas.microsoft.com/office/drawing/2014/main" id="{0C050A5C-E862-4F48-A4FA-6587A58C2ECA}"/>
              </a:ext>
            </a:extLst>
          </p:cNvPr>
          <p:cNvSpPr>
            <a:spLocks noGrp="1"/>
          </p:cNvSpPr>
          <p:nvPr>
            <p:ph idx="1"/>
          </p:nvPr>
        </p:nvSpPr>
        <p:spPr>
          <a:xfrm>
            <a:off x="1753924" y="579120"/>
            <a:ext cx="6856676" cy="1539242"/>
          </a:xfrm>
        </p:spPr>
        <p:txBody>
          <a:bodyPr/>
          <a:lstStyle/>
          <a:p>
            <a:endParaRPr lang="en-US" dirty="0"/>
          </a:p>
        </p:txBody>
      </p:sp>
      <p:sp>
        <p:nvSpPr>
          <p:cNvPr id="4" name="Title 3">
            <a:extLst>
              <a:ext uri="{FF2B5EF4-FFF2-40B4-BE49-F238E27FC236}">
                <a16:creationId xmlns:a16="http://schemas.microsoft.com/office/drawing/2014/main" id="{0AA85C5C-51CD-284B-9E9A-1D0EE1CB9056}"/>
              </a:ext>
            </a:extLst>
          </p:cNvPr>
          <p:cNvSpPr>
            <a:spLocks noGrp="1"/>
          </p:cNvSpPr>
          <p:nvPr>
            <p:ph type="title"/>
          </p:nvPr>
        </p:nvSpPr>
        <p:spPr>
          <a:xfrm flipV="1">
            <a:off x="854964" y="7772399"/>
            <a:ext cx="8197596" cy="45719"/>
          </a:xfrm>
        </p:spPr>
        <p:txBody>
          <a:bodyPr/>
          <a:lstStyle/>
          <a:p>
            <a:r>
              <a:rPr lang="en-US" dirty="0"/>
              <a:t>                                     </a:t>
            </a:r>
          </a:p>
        </p:txBody>
      </p:sp>
    </p:spTree>
    <p:extLst>
      <p:ext uri="{BB962C8B-B14F-4D97-AF65-F5344CB8AC3E}">
        <p14:creationId xmlns:p14="http://schemas.microsoft.com/office/powerpoint/2010/main" val="821312010"/>
      </p:ext>
    </p:extLst>
  </p:cSld>
  <p:clrMapOvr>
    <a:masterClrMapping/>
  </p:clrMapOvr>
  <mc:AlternateContent xmlns:mc="http://schemas.openxmlformats.org/markup-compatibility/2006" xmlns:p14="http://schemas.microsoft.com/office/powerpoint/2010/main">
    <mc:Choice Requires="p14">
      <p:transition spd="slow" p14:dur="4000" advClick="0" advTm="120000">
        <p:fade/>
      </p:transition>
    </mc:Choice>
    <mc:Fallback xmlns="">
      <p:transition spd="slow" advClick="0" advTm="1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mediacall" presetSubtype="0" fill="hold" nodeType="afterEffect">
                                  <p:stCondLst>
                                    <p:cond delay="0"/>
                                  </p:stCondLst>
                                  <p:childTnLst>
                                    <p:cmd type="call" cmd="playFrom(0.0)">
                                      <p:cBhvr>
                                        <p:cTn id="1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3" fill="hold" display="0">
                  <p:stCondLst>
                    <p:cond delay="indefinite"/>
                  </p:stCondLst>
                  <p:endCondLst>
                    <p:cond evt="onStopAudio" delay="0">
                      <p:tgtEl>
                        <p:sldTgt/>
                      </p:tgtEl>
                    </p:cond>
                  </p:endCondLst>
                </p:cTn>
                <p:tgtEl>
                  <p:spTgt spid="6"/>
                </p:tgtEl>
              </p:cMediaNode>
            </p:audio>
          </p:childTnLst>
        </p:cTn>
      </p:par>
    </p:tnLst>
    <p:bldLst>
      <p:bldP spid="5" grpId="0"/>
    </p:bldLst>
  </p:timing>
  <p:extLst>
    <p:ext uri="{E180D4A7-C9FB-4DFB-919C-405C955672EB}">
      <p14:showEvtLst xmlns:p14="http://schemas.microsoft.com/office/powerpoint/2010/main">
        <p14:playEvt time="3005" objId="6"/>
        <p14:pauseEvt time="60954" objId="6"/>
        <p14:seekEvt time="60955" objId="6" seek="57573"/>
        <p14:resumeEvt time="60955" objId="6"/>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36866" name="Picture 2" descr="N:\2019 reunion\Memorial service\Wall names bios\Wall namesframed bios\Gallagh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41917"/>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38914" name="Picture 2" descr="N:\2019 reunion\Memorial service\Wall names bios\Wall namesframed bios\Goffredo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168011"/>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43010" name="Picture 2" descr="N:\2019 reunion\Memorial service\Wall names bios\Wall namesframed bios\Daryl Mil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1787"/>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45058" name="Picture 2" descr="N:\2019 reunion\Memorial service\Wall names bios\Wall namesframed bios\Sop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5"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977637"/>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47106" name="Picture 2" descr="N:\2019 reunion\Memorial service\Wall names bios\Wall namesframed bios\Pashall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0058401"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78634"/>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49154" name="Picture 2" descr="N:\2019 reunion\Memorial service\Wall names bios\Wall namesframed bios\McCoig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1"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85692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59394" name="Picture 2" descr="N:\2019 reunion\Memorial service\Wall names bios\Wall namesframed bios\Ronan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175"/>
            <a:ext cx="10058401"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806601"/>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61443" name="Picture 3" descr="N:\2019 reunion\Memorial service\Wall names bios\Wall namesframed bios\Sutton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0576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63490" name="Picture 2" descr="N:\2019 reunion\Memorial service\Wall names bios\Wall namesframed bios\Carolan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1107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8 I Need Thee Every Hour.m4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94325" y="2544763"/>
            <a:ext cx="609600" cy="609600"/>
          </a:xfrm>
        </p:spPr>
      </p:pic>
      <p:sp>
        <p:nvSpPr>
          <p:cNvPr id="2" name="Title 1"/>
          <p:cNvSpPr>
            <a:spLocks noGrp="1"/>
          </p:cNvSpPr>
          <p:nvPr>
            <p:ph type="title"/>
          </p:nvPr>
        </p:nvSpPr>
        <p:spPr/>
        <p:txBody>
          <a:bodyPr/>
          <a:lstStyle/>
          <a:p>
            <a:endParaRPr lang="en-US" dirty="0"/>
          </a:p>
        </p:txBody>
      </p:sp>
      <p:pic>
        <p:nvPicPr>
          <p:cNvPr id="65538" name="Picture 2" descr="N:\2019 reunion\Memorial service\Wall names bios\Wall namesframed bios\Alan Johnson pix fram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1" y="0"/>
            <a:ext cx="10058401"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084116"/>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5"/>
        <p14:pauseEvt time="9216" objId="5"/>
        <p14:seekEvt time="9216" objId="5" seek="9054"/>
        <p14:resumeEvt time="9216"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34818" name="Picture 2" descr="N:\2019 reunion\Memorial service\Wall names bios\Wall namesframed bios\Suland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 y="322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2194"/>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67586" name="Picture 2" descr="N:\2019 reunion\Memorial service\Wall names bios\Wall namesframed bios\Kais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68898"/>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69634" name="Picture 2" descr="N:\2019 reunion\Memorial service\Wall names bios\Wall namesframed bios\O'Reilly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6"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60847"/>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71682" name="Picture 2" descr="N:\2019 reunion\Memorial service\Wall names bios\Wall namesframed bios\Brew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23994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73730" name="Picture 2" descr="N:\2019 reunion\Memorial service\Wall names bios\Wall namesframed bios\Guenth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5"/>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3596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75778" name="Picture 2" descr="N:\2019 reunion\Memorial service\Wall names bios\Wall namesframed bios\Hughey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19148"/>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77826" name="Picture 2" descr="N:\2019 reunion\Memorial service\Wall names bios\Wall namesframed bios\Payne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 y="15875"/>
            <a:ext cx="10058401"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930556"/>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79874" name="Picture 2" descr="N:\2019 reunion\Memorial service\Wall names bios\Wall namesframed bios\Bovio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2428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81922" name="Picture 2" descr="N:\2019 reunion\Memorial service\Wall names bios\Wall namesframed bios\Gardner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89492"/>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83970" name="Picture 2" descr="N:\2019 reunion\Memorial service\Wall names bios\Wall namesframed bios\Miller pix fra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806"/>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86665"/>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96258" name="Picture 2" descr="N:\2019 reunion\Memorial service\Wall names bios\Wall namesframed bios\Tom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38"/>
            <a:ext cx="10058401"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85232"/>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40962" name="Picture 2" descr="N:\2019 reunion\Memorial service\Wall names bios\Wall namesframed bios\Wrobleski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0058401"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7666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86018" name="Picture 2" descr="N:\2019 reunion\Memorial service\Wall names bios\Wall namesframed bios\Cunningham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386568"/>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90114" name="Picture 2" descr="N:\2019 reunion\Memorial service\Wall names bios\Wall namesframed bios\Sutherland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632176"/>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92162" name="Picture 2" descr="N:\2019 reunion\Memorial service\Wall names bios\Wall namesframed bios\Taulbee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2" y="-1"/>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894615"/>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88066" name="Picture 2" descr="N:\2019 reunion\Memorial service\Wall names bios\Wall namesframed bios\Heintz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86391"/>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Come, Come, Ye Saints.m4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94325" y="2544763"/>
            <a:ext cx="609600" cy="609600"/>
          </a:xfrm>
        </p:spPr>
      </p:pic>
      <p:sp>
        <p:nvSpPr>
          <p:cNvPr id="2" name="Title 1"/>
          <p:cNvSpPr>
            <a:spLocks noGrp="1"/>
          </p:cNvSpPr>
          <p:nvPr>
            <p:ph type="title"/>
          </p:nvPr>
        </p:nvSpPr>
        <p:spPr/>
        <p:txBody>
          <a:bodyPr/>
          <a:lstStyle/>
          <a:p>
            <a:endParaRPr lang="en-US" dirty="0"/>
          </a:p>
        </p:txBody>
      </p:sp>
      <p:pic>
        <p:nvPicPr>
          <p:cNvPr id="94210" name="Picture 2" descr="N:\2019 reunion\Memorial service\Wall names bios\Wall namesframed bios\Vaughn pix fram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10058401"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709055"/>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98306" name="Picture 2" descr="N:\2019 reunion\Memorial service\Wall names bios\Wall namesframed bios\Lambertson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68476"/>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00354" name="Picture 2" descr="N:\2019 reunion\Memorial service\Wall names bios\Wall namesframed bios\Qualls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854152"/>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371600"/>
            <a:ext cx="8382000" cy="5078313"/>
          </a:xfrm>
          <a:prstGeom prst="rect">
            <a:avLst/>
          </a:prstGeom>
        </p:spPr>
        <p:txBody>
          <a:bodyPr wrap="square">
            <a:spAutoFit/>
          </a:bodyPr>
          <a:lstStyle/>
          <a:p>
            <a:pPr algn="ctr"/>
            <a:r>
              <a:rPr lang="en-US" sz="3600" b="1" dirty="0"/>
              <a:t>War drew us from our homeland</a:t>
            </a:r>
            <a:br>
              <a:rPr lang="en-US" sz="3600" b="1" dirty="0"/>
            </a:br>
            <a:r>
              <a:rPr lang="en-US" sz="3600" b="1" dirty="0"/>
              <a:t>In the sunlit springtime of our youth.</a:t>
            </a:r>
            <a:br>
              <a:rPr lang="en-US" sz="3600" b="1" dirty="0"/>
            </a:br>
            <a:r>
              <a:rPr lang="en-US" sz="3600" b="1" dirty="0"/>
              <a:t>Those who did not come back alive remain</a:t>
            </a:r>
            <a:br>
              <a:rPr lang="en-US" sz="3600" b="1" dirty="0"/>
            </a:br>
            <a:r>
              <a:rPr lang="en-US" sz="3600" b="1" dirty="0"/>
              <a:t>in perpetual springtime -- forever young --</a:t>
            </a:r>
            <a:br>
              <a:rPr lang="en-US" sz="3600" b="1" dirty="0"/>
            </a:br>
            <a:r>
              <a:rPr lang="en-US" sz="3600" b="1" dirty="0"/>
              <a:t>And a part of them is with us always.</a:t>
            </a:r>
          </a:p>
          <a:p>
            <a:pPr algn="ctr"/>
            <a:br>
              <a:rPr lang="en-US" sz="3600" dirty="0"/>
            </a:br>
            <a:r>
              <a:rPr lang="en-US" sz="3600" dirty="0"/>
              <a:t>-- Author Unknown-- </a:t>
            </a:r>
          </a:p>
        </p:txBody>
      </p:sp>
    </p:spTree>
    <p:extLst>
      <p:ext uri="{BB962C8B-B14F-4D97-AF65-F5344CB8AC3E}">
        <p14:creationId xmlns:p14="http://schemas.microsoft.com/office/powerpoint/2010/main" val="2856889190"/>
      </p:ext>
    </p:extLst>
  </p:cSld>
  <p:clrMapOvr>
    <a:masterClrMapping/>
  </p:clrMapOvr>
  <mc:AlternateContent xmlns:mc="http://schemas.openxmlformats.org/markup-compatibility/2006" xmlns:p14="http://schemas.microsoft.com/office/powerpoint/2010/main">
    <mc:Choice Requires="p14">
      <p:transition spd="slow" p14:dur="4000" advClick="0" advTm="20000">
        <p:fade/>
      </p:transition>
    </mc:Choice>
    <mc:Fallback xmlns="">
      <p:transition spd="slow" advClick="0" advTm="2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454961"/>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 Taps (Short Version)" descr="02 Taps (Short Version)">
            <a:hlinkClick r:id="" action="ppaction://media"/>
            <a:extLst>
              <a:ext uri="{FF2B5EF4-FFF2-40B4-BE49-F238E27FC236}">
                <a16:creationId xmlns:a16="http://schemas.microsoft.com/office/drawing/2014/main" id="{D49B1EA4-8D77-6D46-83B6-AF95B9AA96C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8253"/>
                    </a14:imgEffect>
                    <a14:imgEffect>
                      <a14:saturation sat="392000"/>
                    </a14:imgEffect>
                    <a14:imgEffect>
                      <a14:brightnessContrast bright="-100000" contrast="100000"/>
                    </a14:imgEffect>
                  </a14:imgLayer>
                </a14:imgProps>
              </a:ext>
            </a:extLst>
          </a:blip>
          <a:stretch>
            <a:fillRect/>
          </a:stretch>
        </p:blipFill>
        <p:spPr>
          <a:xfrm>
            <a:off x="8746744" y="228600"/>
            <a:ext cx="812800" cy="812800"/>
          </a:xfrm>
          <a:noFill/>
        </p:spPr>
      </p:pic>
    </p:spTree>
    <p:extLst>
      <p:ext uri="{BB962C8B-B14F-4D97-AF65-F5344CB8AC3E}">
        <p14:creationId xmlns:p14="http://schemas.microsoft.com/office/powerpoint/2010/main" val="975957272"/>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51202" name="Picture 2" descr="N:\2019 reunion\Memorial service\Wall names bios\Wall namesframed bios\Condrey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47"/>
            <a:ext cx="10058401"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68420"/>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53250" name="Picture 2" descr="N:\2019 reunion\Memorial service\Wall names bios\Wall namesframed bios\Dayton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876588"/>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55298" name="Picture 2" descr="N:\2019 reunion\Memorial service\Wall names bios\Wall namesframed bios\Jenne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15875"/>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67718"/>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57346" name="Picture 2" descr="N:\2019 reunion\Memorial service\Wall names bios\Wall namesframed bios\Jurecko pix fr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9" y="68"/>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45273"/>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Elemental</Template>
  <TotalTime>3601</TotalTime>
  <Words>328</Words>
  <Application>Microsoft Macintosh PowerPoint</Application>
  <PresentationFormat>Custom</PresentationFormat>
  <Paragraphs>64</Paragraphs>
  <Slides>59</Slides>
  <Notes>55</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Calibri</vt:lpstr>
      <vt:lpstr>Palatino Linotype</vt:lpstr>
      <vt:lpstr>Wingdings</vt:lpstr>
      <vt:lpstr>Elemental</vt:lpstr>
      <vt:lpstr>281st Memorial Service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Paine</dc:creator>
  <cp:lastModifiedBy>dawn schuster</cp:lastModifiedBy>
  <cp:revision>114</cp:revision>
  <dcterms:created xsi:type="dcterms:W3CDTF">2018-07-18T22:34:12Z</dcterms:created>
  <dcterms:modified xsi:type="dcterms:W3CDTF">2022-02-22T17:46:43Z</dcterms:modified>
</cp:coreProperties>
</file>